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veat" charset="0"/>
      <p:regular r:id="rId11"/>
      <p:bold r:id="rId12"/>
    </p:embeddedFont>
    <p:embeddedFont>
      <p:font typeface="Open Sans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-634" y="-8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29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pl-PL" smtClean="0"/>
              <a:t>https://docs.google.com/presentation/d/1g1fEMuhWJ3NyrQ58tJhU3dHG3w9XxCZvztcryPBC-Bs/edit#slide=id.p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3c046214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3c046214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44a8196f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44a8196f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344a8196f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344a8196f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44a8196f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44a8196f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3c0462149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33c0462149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33c0462149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33c0462149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44a8196f7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44a8196f7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 smtClean="0"/>
              <a:t>https://docs.google.com/presentation/d/1g1fEMuhWJ3NyrQ58tJhU3dHG3w9XxCZvztcryPBC-Bs/edit#slide=id.p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hyperlink" Target="https://app.slack.com/team/U03HG2HK75Z" TargetMode="Externa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seniy-grinev.github.io/icecrea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150" y="0"/>
            <a:ext cx="96311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379150" y="90625"/>
            <a:ext cx="652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3"/>
          <p:cNvSpPr txBox="1"/>
          <p:nvPr/>
        </p:nvSpPr>
        <p:spPr>
          <a:xfrm rot="5400000">
            <a:off x="-757475" y="2158650"/>
            <a:ext cx="471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 txBox="1"/>
          <p:nvPr/>
        </p:nvSpPr>
        <p:spPr>
          <a:xfrm rot="2297" flipH="1">
            <a:off x="-262750" y="491866"/>
            <a:ext cx="3142801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IceCream</a:t>
            </a:r>
            <a:endParaRPr sz="5000" b="1" i="1">
              <a:solidFill>
                <a:srgbClr val="FFFF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638550" y="2942600"/>
            <a:ext cx="2266200" cy="19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60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r>
              <a:rPr lang="ru" sz="65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∞</a:t>
            </a:r>
            <a:r>
              <a:rPr lang="ru" sz="39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  </a:t>
            </a:r>
            <a:endParaRPr sz="3900" b="1" i="1">
              <a:solidFill>
                <a:srgbClr val="FFFF00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50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team </a:t>
            </a:r>
            <a:endParaRPr sz="5000" b="1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6481050" y="2456200"/>
            <a:ext cx="474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by</a:t>
            </a:r>
            <a:endParaRPr sz="2400">
              <a:solidFill>
                <a:srgbClr val="FFFF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1874050" y="-132900"/>
            <a:ext cx="4812000" cy="35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2400" b="1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Perfect  </a:t>
            </a:r>
            <a:r>
              <a:rPr lang="ru" sz="2400" b="1" i="1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∞</a:t>
            </a:r>
            <a:r>
              <a:rPr lang="ru" sz="2400" b="1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 team</a:t>
            </a:r>
            <a:endParaRPr sz="2400">
              <a:solidFill>
                <a:srgbClr val="FF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254275" y="3785275"/>
            <a:ext cx="13086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Арсений Гринев</a:t>
            </a:r>
            <a:r>
              <a:rPr lang="ru" sz="1800" b="1">
                <a:solidFill>
                  <a:srgbClr val="233A44"/>
                </a:solidFill>
                <a:highlight>
                  <a:srgbClr val="FFFFFF"/>
                </a:highlight>
                <a:latin typeface="Caveat"/>
                <a:ea typeface="Caveat"/>
                <a:cs typeface="Caveat"/>
                <a:sym typeface="Caveat"/>
              </a:rPr>
              <a:t> </a:t>
            </a:r>
            <a:endParaRPr sz="1800" b="1">
              <a:solidFill>
                <a:srgbClr val="233A44"/>
              </a:solidFill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3D85C6"/>
                </a:solidFill>
                <a:latin typeface="Caveat"/>
                <a:ea typeface="Caveat"/>
                <a:cs typeface="Caveat"/>
                <a:sym typeface="Caveat"/>
              </a:rPr>
              <a:t>Team lead </a:t>
            </a:r>
            <a:endParaRPr sz="1800">
              <a:solidFill>
                <a:srgbClr val="3D85C6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i="1">
                <a:solidFill>
                  <a:srgbClr val="0B5394"/>
                </a:solidFill>
                <a:latin typeface="Caveat"/>
                <a:ea typeface="Caveat"/>
                <a:cs typeface="Caveat"/>
                <a:sym typeface="Caveat"/>
              </a:rPr>
              <a:t>    </a:t>
            </a: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Advantages</a:t>
            </a:r>
            <a:endParaRPr sz="1800">
              <a:solidFill>
                <a:srgbClr val="98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7430225" y="3854950"/>
            <a:ext cx="17910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uFill>
                  <a:noFill/>
                </a:uFill>
                <a:latin typeface="Caveat"/>
                <a:ea typeface="Caveat"/>
                <a:cs typeface="Caveat"/>
                <a:sym typeface="Caveat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Кульчицкая Наталья</a:t>
            </a:r>
            <a:r>
              <a:rPr lang="ru" sz="1800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endParaRPr sz="1800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6FA8DC"/>
                </a:solidFill>
                <a:latin typeface="Caveat"/>
                <a:ea typeface="Caveat"/>
                <a:cs typeface="Caveat"/>
                <a:sym typeface="Caveat"/>
              </a:rPr>
              <a:t>Scrum</a:t>
            </a:r>
            <a:r>
              <a:rPr lang="ru" sz="1800">
                <a:solidFill>
                  <a:srgbClr val="6FA8DC"/>
                </a:solidFill>
                <a:latin typeface="Caveat"/>
                <a:ea typeface="Caveat"/>
                <a:cs typeface="Caveat"/>
                <a:sym typeface="Caveat"/>
              </a:rPr>
              <a:t>-</a:t>
            </a:r>
            <a:r>
              <a:rPr lang="ru" sz="1800" b="1">
                <a:solidFill>
                  <a:srgbClr val="6FA8DC"/>
                </a:solidFill>
                <a:latin typeface="Caveat"/>
                <a:ea typeface="Caveat"/>
                <a:cs typeface="Caveat"/>
                <a:sym typeface="Caveat"/>
              </a:rPr>
              <a:t>мастер</a:t>
            </a:r>
            <a:endParaRPr sz="1800" b="1">
              <a:solidFill>
                <a:srgbClr val="6FA8DC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i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Footer</a:t>
            </a:r>
            <a:endParaRPr sz="1800" b="1">
              <a:solidFill>
                <a:srgbClr val="980000"/>
              </a:solidFill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627913" y="4048500"/>
            <a:ext cx="1432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Алексей Ермак</a:t>
            </a:r>
            <a:endParaRPr sz="1800" b="1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Contacts</a:t>
            </a:r>
            <a:endParaRPr sz="1800" b="1" i="1">
              <a:solidFill>
                <a:srgbClr val="980000"/>
              </a:solidFill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3825900" y="4048500"/>
            <a:ext cx="13413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Тарас Мальцев</a:t>
            </a:r>
            <a:endParaRPr sz="1800" b="1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Reviews</a:t>
            </a:r>
            <a:endParaRPr sz="1800" b="1">
              <a:solidFill>
                <a:srgbClr val="980000"/>
              </a:solidFill>
              <a:highlight>
                <a:srgbClr val="FFFFFF"/>
              </a:highlight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2139775" y="3993550"/>
            <a:ext cx="1308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Юлия Ханенко</a:t>
            </a:r>
            <a:endParaRPr sz="1800" b="1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i="1">
                <a:solidFill>
                  <a:srgbClr val="4A86E8"/>
                </a:solidFill>
                <a:latin typeface="Caveat"/>
                <a:ea typeface="Caveat"/>
                <a:cs typeface="Caveat"/>
                <a:sym typeface="Caveat"/>
              </a:rPr>
              <a:t>        </a:t>
            </a:r>
            <a:r>
              <a:rPr lang="ru" sz="1800" b="1" i="1">
                <a:solidFill>
                  <a:srgbClr val="0B5394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Gallery</a:t>
            </a:r>
            <a:endParaRPr sz="1800" b="1" i="1">
              <a:solidFill>
                <a:srgbClr val="98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7413875" y="1513300"/>
            <a:ext cx="13863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Михаил Побочих</a:t>
            </a:r>
            <a:endParaRPr sz="1800" b="1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About</a:t>
            </a:r>
            <a:endParaRPr sz="1800" b="1" i="1">
              <a:solidFill>
                <a:srgbClr val="98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5627922" y="1513300"/>
            <a:ext cx="1432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Андрей Костенко</a:t>
            </a:r>
            <a:endParaRPr sz="1800" b="1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i="1">
                <a:solidFill>
                  <a:srgbClr val="0000FF"/>
                </a:solidFill>
                <a:latin typeface="Caveat"/>
                <a:ea typeface="Caveat"/>
                <a:cs typeface="Caveat"/>
                <a:sym typeface="Caveat"/>
              </a:rPr>
              <a:t>      </a:t>
            </a: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Products</a:t>
            </a:r>
            <a:endParaRPr sz="1800" b="1" i="1">
              <a:solidFill>
                <a:srgbClr val="98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3817725" y="1513300"/>
            <a:ext cx="1341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Сергей </a:t>
            </a:r>
            <a:endParaRPr sz="1800" b="1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Максименко</a:t>
            </a:r>
            <a:endParaRPr sz="1800" b="1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Menu  &amp;  some modals</a:t>
            </a:r>
            <a:endParaRPr sz="1800" b="1" i="1">
              <a:solidFill>
                <a:srgbClr val="98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2139775" y="1536400"/>
            <a:ext cx="1308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Виталий Штанько</a:t>
            </a:r>
            <a:endParaRPr sz="1800" b="1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 i="1">
                <a:solidFill>
                  <a:srgbClr val="741B47"/>
                </a:solidFill>
                <a:latin typeface="Caveat"/>
                <a:ea typeface="Caveat"/>
                <a:cs typeface="Caveat"/>
                <a:sym typeface="Caveat"/>
              </a:rPr>
              <a:t> 	</a:t>
            </a: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Hero</a:t>
            </a:r>
            <a:endParaRPr sz="1800" b="1" i="1">
              <a:solidFill>
                <a:srgbClr val="98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254275" y="1536400"/>
            <a:ext cx="13086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50" b="1">
                <a:solidFill>
                  <a:srgbClr val="233A44"/>
                </a:solidFill>
                <a:latin typeface="Caveat"/>
                <a:ea typeface="Caveat"/>
                <a:cs typeface="Caveat"/>
                <a:sym typeface="Caveat"/>
              </a:rPr>
              <a:t>Андрей Дмитренко</a:t>
            </a:r>
            <a:endParaRPr sz="1750" b="1">
              <a:solidFill>
                <a:srgbClr val="233A44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 i="1">
                <a:solidFill>
                  <a:srgbClr val="4A86E8"/>
                </a:solidFill>
                <a:latin typeface="Caveat"/>
                <a:ea typeface="Caveat"/>
                <a:cs typeface="Caveat"/>
                <a:sym typeface="Caveat"/>
              </a:rPr>
              <a:t>        </a:t>
            </a:r>
            <a:r>
              <a:rPr lang="ru" sz="1800" b="1" i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Header</a:t>
            </a:r>
            <a:endParaRPr sz="1800" b="1" i="1">
              <a:solidFill>
                <a:srgbClr val="98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3875" y="2479650"/>
            <a:ext cx="1341300" cy="134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 rotWithShape="1">
          <a:blip r:embed="rId5">
            <a:alphaModFix/>
          </a:blip>
          <a:srcRect t="15641" r="3044" b="32046"/>
          <a:stretch/>
        </p:blipFill>
        <p:spPr>
          <a:xfrm>
            <a:off x="237925" y="299262"/>
            <a:ext cx="1341300" cy="1286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139775" y="330188"/>
            <a:ext cx="1308600" cy="128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25900" y="309825"/>
            <a:ext cx="1341300" cy="126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627925" y="371700"/>
            <a:ext cx="1432500" cy="120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 rotWithShape="1">
          <a:blip r:embed="rId9">
            <a:alphaModFix/>
          </a:blip>
          <a:srcRect l="-1286"/>
          <a:stretch/>
        </p:blipFill>
        <p:spPr>
          <a:xfrm>
            <a:off x="254275" y="2519925"/>
            <a:ext cx="1308600" cy="126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 rotWithShape="1">
          <a:blip r:embed="rId10">
            <a:alphaModFix/>
          </a:blip>
          <a:srcRect l="-1512" t="-620" b="619"/>
          <a:stretch/>
        </p:blipFill>
        <p:spPr>
          <a:xfrm>
            <a:off x="2139775" y="2692450"/>
            <a:ext cx="1308600" cy="140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4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825900" y="2692449"/>
            <a:ext cx="1341300" cy="140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4"/>
          <p:cNvPicPr preferRelativeResize="0"/>
          <p:nvPr/>
        </p:nvPicPr>
        <p:blipFill rotWithShape="1">
          <a:blip r:embed="rId12">
            <a:alphaModFix/>
          </a:blip>
          <a:srcRect t="-1204"/>
          <a:stretch/>
        </p:blipFill>
        <p:spPr>
          <a:xfrm>
            <a:off x="5627925" y="2714050"/>
            <a:ext cx="1432500" cy="134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430225" y="371700"/>
            <a:ext cx="1341300" cy="1203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body" idx="1"/>
          </p:nvPr>
        </p:nvSpPr>
        <p:spPr>
          <a:xfrm>
            <a:off x="4803025" y="1078800"/>
            <a:ext cx="3688500" cy="29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veat"/>
              <a:buChar char="❖"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10+ лет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veat"/>
              <a:buChar char="❖"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имеет любой гаджет с доступом в интернет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veat"/>
              <a:buChar char="❖"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любит мороженое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veat"/>
              <a:buChar char="❖"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нуждается в  возможности сделать заказ товара удобно и быстро.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750" y="974325"/>
            <a:ext cx="3194850" cy="31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body" idx="1"/>
          </p:nvPr>
        </p:nvSpPr>
        <p:spPr>
          <a:xfrm>
            <a:off x="4803025" y="1078800"/>
            <a:ext cx="3688500" cy="29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10+ лет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имеет любой гаджет с доступом в интернет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любит мороженое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худеет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425" y="1071063"/>
            <a:ext cx="3001375" cy="30013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/>
        </p:nvSpPr>
        <p:spPr>
          <a:xfrm>
            <a:off x="4572000" y="1122975"/>
            <a:ext cx="608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✅</a:t>
            </a:r>
            <a:endParaRPr/>
          </a:p>
        </p:txBody>
      </p:sp>
      <p:sp>
        <p:nvSpPr>
          <p:cNvPr id="100" name="Google Shape;100;p16"/>
          <p:cNvSpPr txBox="1"/>
          <p:nvPr/>
        </p:nvSpPr>
        <p:spPr>
          <a:xfrm>
            <a:off x="4572000" y="1794375"/>
            <a:ext cx="608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✅</a:t>
            </a:r>
            <a:endParaRPr/>
          </a:p>
        </p:txBody>
      </p:sp>
      <p:sp>
        <p:nvSpPr>
          <p:cNvPr id="101" name="Google Shape;101;p16"/>
          <p:cNvSpPr txBox="1"/>
          <p:nvPr/>
        </p:nvSpPr>
        <p:spPr>
          <a:xfrm>
            <a:off x="4572000" y="2465775"/>
            <a:ext cx="40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❓</a:t>
            </a:r>
            <a:endParaRPr sz="2400"/>
          </a:p>
        </p:txBody>
      </p:sp>
      <p:sp>
        <p:nvSpPr>
          <p:cNvPr id="102" name="Google Shape;102;p16"/>
          <p:cNvSpPr txBox="1"/>
          <p:nvPr/>
        </p:nvSpPr>
        <p:spPr>
          <a:xfrm>
            <a:off x="4626750" y="3019875"/>
            <a:ext cx="498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⚠️</a:t>
            </a:r>
            <a:endParaRPr sz="2400"/>
          </a:p>
        </p:txBody>
      </p:sp>
      <p:sp>
        <p:nvSpPr>
          <p:cNvPr id="103" name="Google Shape;103;p16"/>
          <p:cNvSpPr txBox="1"/>
          <p:nvPr/>
        </p:nvSpPr>
        <p:spPr>
          <a:xfrm>
            <a:off x="2620350" y="182400"/>
            <a:ext cx="390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Вот точно НЕ наш клиент</a:t>
            </a:r>
            <a:endParaRPr sz="3000" b="1">
              <a:solidFill>
                <a:srgbClr val="FF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7952350" y="4535525"/>
            <a:ext cx="1305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*  шутка</a:t>
            </a:r>
            <a:endParaRPr sz="2400">
              <a:solidFill>
                <a:srgbClr val="FF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4803025" y="1078800"/>
            <a:ext cx="3688500" cy="29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10+ лет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имеет любой гаджет с доступом в интернет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любит мороженое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скинул еще 2кг с момента нашей крайней лекции</a:t>
            </a:r>
            <a:endParaRPr sz="2400">
              <a:solidFill>
                <a:schemeClr val="accen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425" y="1071063"/>
            <a:ext cx="3001375" cy="300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/>
        </p:nvSpPr>
        <p:spPr>
          <a:xfrm>
            <a:off x="4572000" y="1122975"/>
            <a:ext cx="608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✅</a:t>
            </a:r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4572000" y="1794375"/>
            <a:ext cx="608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✅</a:t>
            </a:r>
            <a:endParaRPr/>
          </a:p>
        </p:txBody>
      </p:sp>
      <p:sp>
        <p:nvSpPr>
          <p:cNvPr id="113" name="Google Shape;113;p17"/>
          <p:cNvSpPr txBox="1"/>
          <p:nvPr/>
        </p:nvSpPr>
        <p:spPr>
          <a:xfrm>
            <a:off x="4572000" y="2465775"/>
            <a:ext cx="40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4" name="Google Shape;114;p17"/>
          <p:cNvSpPr txBox="1"/>
          <p:nvPr/>
        </p:nvSpPr>
        <p:spPr>
          <a:xfrm>
            <a:off x="4626750" y="3019875"/>
            <a:ext cx="498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💪</a:t>
            </a:r>
            <a:endParaRPr sz="2400"/>
          </a:p>
        </p:txBody>
      </p:sp>
      <p:sp>
        <p:nvSpPr>
          <p:cNvPr id="115" name="Google Shape;115;p17"/>
          <p:cNvSpPr txBox="1"/>
          <p:nvPr/>
        </p:nvSpPr>
        <p:spPr>
          <a:xfrm>
            <a:off x="1991100" y="182400"/>
            <a:ext cx="5161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Типичный представитель нашей ЦА</a:t>
            </a:r>
            <a:endParaRPr sz="3000" b="1">
              <a:solidFill>
                <a:srgbClr val="FF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4572000" y="2407125"/>
            <a:ext cx="608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rPr>
              <a:t>✅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0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CC4125"/>
                </a:solidFill>
                <a:latin typeface="Caveat"/>
                <a:ea typeface="Caveat"/>
                <a:cs typeface="Caveat"/>
                <a:sym typeface="Caveat"/>
              </a:rPr>
              <a:t>Несколько пунктов с описанием проблем, которые решает наш сайт.</a:t>
            </a:r>
            <a:endParaRPr sz="3600">
              <a:solidFill>
                <a:srgbClr val="CC4125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1"/>
          </p:nvPr>
        </p:nvSpPr>
        <p:spPr>
          <a:xfrm>
            <a:off x="311700" y="1971575"/>
            <a:ext cx="8520600" cy="27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90525" algn="l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Font typeface="Caveat"/>
              <a:buChar char="●"/>
            </a:pPr>
            <a:r>
              <a:rPr lang="ru" sz="3000">
                <a:solidFill>
                  <a:srgbClr val="4A86E8"/>
                </a:solidFill>
                <a:latin typeface="Caveat"/>
                <a:ea typeface="Caveat"/>
                <a:cs typeface="Caveat"/>
                <a:sym typeface="Caveat"/>
              </a:rPr>
              <a:t>позволяет удобно и быстро заказывать экологически чистый продукт;</a:t>
            </a:r>
            <a:endParaRPr sz="3000">
              <a:solidFill>
                <a:srgbClr val="4A86E8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90525" algn="l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Font typeface="Caveat"/>
              <a:buChar char="●"/>
            </a:pPr>
            <a:r>
              <a:rPr lang="ru" sz="3000">
                <a:solidFill>
                  <a:srgbClr val="4A86E8"/>
                </a:solidFill>
                <a:latin typeface="Caveat"/>
                <a:ea typeface="Caveat"/>
                <a:cs typeface="Caveat"/>
                <a:sym typeface="Caveat"/>
              </a:rPr>
              <a:t>дает сжатую информацию про продукт, производителя и технологии изготовления;</a:t>
            </a:r>
            <a:endParaRPr sz="3000">
              <a:solidFill>
                <a:srgbClr val="4A86E8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90525" algn="l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Font typeface="Caveat"/>
              <a:buChar char="●"/>
            </a:pPr>
            <a:r>
              <a:rPr lang="ru" sz="3000">
                <a:solidFill>
                  <a:srgbClr val="4A86E8"/>
                </a:solidFill>
                <a:latin typeface="Caveat"/>
                <a:ea typeface="Caveat"/>
                <a:cs typeface="Caveat"/>
                <a:sym typeface="Caveat"/>
              </a:rPr>
              <a:t>расширяет географию присутствия путем продажи франшизы.</a:t>
            </a:r>
            <a:endParaRPr sz="3000">
              <a:solidFill>
                <a:srgbClr val="4A86E8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2312175" y="457175"/>
            <a:ext cx="486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latin typeface="Caveat"/>
                <a:ea typeface="Caveat"/>
                <a:cs typeface="Caveat"/>
                <a:sym typeface="Caveat"/>
              </a:rPr>
              <a:t>Технологии, которые использовались</a:t>
            </a:r>
            <a:endParaRPr sz="3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762700" y="2017175"/>
            <a:ext cx="1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796575" y="1551525"/>
            <a:ext cx="2061000" cy="27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u="sng">
                <a:latin typeface="Caveat"/>
                <a:ea typeface="Caveat"/>
                <a:cs typeface="Caveat"/>
                <a:sym typeface="Caveat"/>
              </a:rPr>
              <a:t>Front-end</a:t>
            </a:r>
            <a:endParaRPr sz="2400" b="1" u="sng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HTML/CSS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JavaScript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Modern-normalize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Google Maps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Swiper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e.t.c.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3814206" y="1551525"/>
            <a:ext cx="22047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u="sng">
                <a:latin typeface="Caveat"/>
                <a:ea typeface="Caveat"/>
                <a:cs typeface="Caveat"/>
                <a:sym typeface="Caveat"/>
              </a:rPr>
              <a:t>Utilites</a:t>
            </a:r>
            <a:endParaRPr sz="2400" b="1" u="sng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u="sng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VSCode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Parcel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Figma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Git/GitHub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IcoMoon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Validator.w3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Squoosh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1800"/>
              <a:buFont typeface="Caveat"/>
              <a:buChar char="❏"/>
            </a:pPr>
            <a:r>
              <a:rPr lang="ru" sz="1800">
                <a:latin typeface="Caveat"/>
                <a:ea typeface="Caveat"/>
                <a:cs typeface="Caveat"/>
                <a:sym typeface="Caveat"/>
              </a:rPr>
              <a:t>Google DevTools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6611400" y="1551525"/>
            <a:ext cx="2148600" cy="22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u="sng">
                <a:solidFill>
                  <a:schemeClr val="dk1"/>
                </a:solidFill>
                <a:highlight>
                  <a:srgbClr val="F1F3F4"/>
                </a:highlight>
                <a:latin typeface="Caveat"/>
                <a:ea typeface="Caveat"/>
                <a:cs typeface="Caveat"/>
                <a:sym typeface="Caveat"/>
              </a:rPr>
              <a:t>Communication</a:t>
            </a:r>
            <a:endParaRPr sz="2400" b="1" u="sng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u="sng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veat"/>
              <a:buChar char="❏"/>
            </a:pPr>
            <a:r>
              <a:rPr lang="ru" sz="18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Telegram</a:t>
            </a:r>
            <a:endParaRPr sz="18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veat"/>
              <a:buChar char="❏"/>
            </a:pPr>
            <a:r>
              <a:rPr lang="ru" sz="18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Zoom</a:t>
            </a:r>
            <a:endParaRPr sz="18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veat"/>
              <a:buChar char="❏"/>
            </a:pPr>
            <a:r>
              <a:rPr lang="ru" sz="18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Trello</a:t>
            </a:r>
            <a:endParaRPr sz="18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veat"/>
              <a:buChar char="❏"/>
            </a:pPr>
            <a:r>
              <a:rPr lang="ru" sz="18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Slack</a:t>
            </a:r>
            <a:endParaRPr sz="18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9"/>
          <p:cNvSpPr txBox="1"/>
          <p:nvPr/>
        </p:nvSpPr>
        <p:spPr>
          <a:xfrm>
            <a:off x="7928025" y="4629825"/>
            <a:ext cx="1009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u="sng">
                <a:solidFill>
                  <a:schemeClr val="hlink"/>
                </a:solidFill>
                <a:latin typeface="Caveat"/>
                <a:ea typeface="Caveat"/>
                <a:cs typeface="Caveat"/>
                <a:sym typeface="Caveat"/>
                <a:hlinkClick r:id="rId3"/>
              </a:rPr>
              <a:t>IceCream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7150" y="0"/>
            <a:ext cx="96311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/>
        </p:nvSpPr>
        <p:spPr>
          <a:xfrm>
            <a:off x="2379150" y="90625"/>
            <a:ext cx="652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0"/>
          <p:cNvSpPr txBox="1"/>
          <p:nvPr/>
        </p:nvSpPr>
        <p:spPr>
          <a:xfrm rot="5400000">
            <a:off x="-757475" y="2158650"/>
            <a:ext cx="471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 txBox="1"/>
          <p:nvPr/>
        </p:nvSpPr>
        <p:spPr>
          <a:xfrm rot="2297" flipH="1">
            <a:off x="-165500" y="148900"/>
            <a:ext cx="3142801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Спасибо</a:t>
            </a:r>
            <a:endParaRPr sz="5000" b="1" i="1">
              <a:solidFill>
                <a:srgbClr val="FFFF00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за </a:t>
            </a:r>
            <a:endParaRPr sz="5000" b="1" i="1">
              <a:solidFill>
                <a:srgbClr val="FFFF00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внимание!</a:t>
            </a:r>
            <a:endParaRPr sz="5000" b="1" i="1">
              <a:solidFill>
                <a:srgbClr val="FFFF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6638550" y="2918325"/>
            <a:ext cx="2266200" cy="19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r>
              <a:rPr lang="ru" sz="65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∞</a:t>
            </a:r>
            <a:r>
              <a:rPr lang="ru" sz="39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  </a:t>
            </a:r>
            <a:endParaRPr sz="3900" b="1" i="1">
              <a:solidFill>
                <a:srgbClr val="FFFF00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b="1" i="1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team </a:t>
            </a:r>
            <a:endParaRPr sz="5000" b="1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6481050" y="2456200"/>
            <a:ext cx="474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00"/>
                </a:solidFill>
                <a:latin typeface="Caveat"/>
                <a:ea typeface="Caveat"/>
                <a:cs typeface="Caveat"/>
                <a:sym typeface="Caveat"/>
              </a:rPr>
              <a:t>by</a:t>
            </a:r>
            <a:endParaRPr sz="2400">
              <a:solidFill>
                <a:srgbClr val="FFFF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</Words>
  <PresentationFormat>Экран (16:9)</PresentationFormat>
  <Paragraphs>89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Caveat</vt:lpstr>
      <vt:lpstr>Open Sans</vt:lpstr>
      <vt:lpstr>Simple Light</vt:lpstr>
      <vt:lpstr>Слайд 1</vt:lpstr>
      <vt:lpstr>Perfect  ∞ team</vt:lpstr>
      <vt:lpstr>Слайд 3</vt:lpstr>
      <vt:lpstr>Слайд 4</vt:lpstr>
      <vt:lpstr>Слайд 5</vt:lpstr>
      <vt:lpstr>Несколько пунктов с описанием проблем, которые решает наш сайт.</vt:lpstr>
      <vt:lpstr>Технологии, которые использовались</vt:lpstr>
      <vt:lpstr>Слайд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cp:lastModifiedBy>Наталья</cp:lastModifiedBy>
  <cp:revision>2</cp:revision>
  <dcterms:modified xsi:type="dcterms:W3CDTF">2022-06-15T19:00:19Z</dcterms:modified>
</cp:coreProperties>
</file>